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8288000" cy="10287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12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28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860" y="1822450"/>
            <a:ext cx="14315440" cy="6849109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0" y="1860550"/>
            <a:ext cx="5530850" cy="6775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28870" y="2653030"/>
            <a:ext cx="5142230" cy="5092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5150">
                <a:solidFill>
                  <a:srgbClr val="000000"/>
                </a:solidFill>
                <a:latin typeface="Canva Sans"/>
              </a:rPr>
              <a:t>Bhavadharani 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43880" y="3914140"/>
            <a:ext cx="3710940" cy="4851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5150">
                <a:solidFill>
                  <a:srgbClr val="000000"/>
                </a:solidFill>
                <a:latin typeface="Canva Sans"/>
              </a:rPr>
              <a:t>2428B0260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98210" y="4888230"/>
            <a:ext cx="6291580" cy="5054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5150">
                <a:solidFill>
                  <a:srgbClr val="000000"/>
                </a:solidFill>
                <a:latin typeface="Canva Sans"/>
              </a:rPr>
              <a:t>asbru262428b0260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68820" y="6079490"/>
            <a:ext cx="5960110" cy="43688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3500">
                <a:solidFill>
                  <a:srgbClr val="000000"/>
                </a:solidFill>
                <a:latin typeface="Canva Sans"/>
              </a:rPr>
              <a:t>B.sc computer science with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72500" y="6704330"/>
            <a:ext cx="2952750" cy="4419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3500">
                <a:solidFill>
                  <a:srgbClr val="000000"/>
                </a:solidFill>
                <a:latin typeface="Canva Sans"/>
              </a:rPr>
              <a:t>Data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98210" y="7280909"/>
            <a:ext cx="10671810" cy="6565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5150">
                <a:solidFill>
                  <a:srgbClr val="000000"/>
                </a:solidFill>
                <a:latin typeface="Canva Sans"/>
              </a:rPr>
              <a:t>SNMV college of arts and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7900" y="387350"/>
            <a:ext cx="393700" cy="3937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0375900" cy="56959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474970"/>
            <a:ext cx="2894330" cy="481203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52950" y="9251950"/>
            <a:ext cx="730250" cy="73025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250" y="4070350"/>
            <a:ext cx="2863850" cy="621665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20900" y="1028700"/>
            <a:ext cx="57150" cy="635635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7350" y="2895600"/>
            <a:ext cx="2863850" cy="636270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42950" y="1962150"/>
            <a:ext cx="2863850" cy="635635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4400" y="3873500"/>
            <a:ext cx="3041650" cy="641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" y="552450"/>
            <a:ext cx="393700" cy="4000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19550" y="8890000"/>
            <a:ext cx="730250" cy="7302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3900" y="0"/>
            <a:ext cx="10795000" cy="43815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8050" y="2508250"/>
            <a:ext cx="10648950" cy="7181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14240" y="3406140"/>
            <a:ext cx="6958330" cy="2895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 Light"/>
              </a:rPr>
              <a:t>The Personal Portfolio Website successfully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14240" y="4044950"/>
            <a:ext cx="7857490" cy="2921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 Light"/>
              </a:rPr>
              <a:t>provides a professional platform for Almas Begam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14240" y="4682490"/>
            <a:ext cx="7487919" cy="2768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 Light"/>
              </a:rPr>
              <a:t>to showcase academic achievements, technical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14240" y="5321300"/>
            <a:ext cx="7686040" cy="2921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 Light"/>
              </a:rPr>
              <a:t>skills, certifications, and projects in an organized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14240" y="5958840"/>
            <a:ext cx="7541259" cy="29337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 Light"/>
              </a:rPr>
              <a:t>manner. It serves as a digital resume, enhancing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14240" y="6597650"/>
            <a:ext cx="8008619" cy="28955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 Light"/>
              </a:rPr>
              <a:t>visibility and accessibility for recruiters, peers, and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14240" y="7235190"/>
            <a:ext cx="7990840" cy="2933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 Light"/>
              </a:rPr>
              <a:t>collaborators. With its responsive design and user-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14240" y="7874000"/>
            <a:ext cx="7801609" cy="2921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 Light"/>
              </a:rPr>
              <a:t>friendly layout, the portfolio strengthens personal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14240" y="8511540"/>
            <a:ext cx="7893050" cy="2933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 Light"/>
              </a:rPr>
              <a:t>branding and supports future career opportunities.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50" y="958850"/>
            <a:ext cx="16363950" cy="32829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300" y="0"/>
            <a:ext cx="13665200" cy="69850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8851900"/>
            <a:ext cx="393700" cy="3937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9450" y="2235200"/>
            <a:ext cx="730250" cy="73025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7450" y="5245100"/>
            <a:ext cx="730250" cy="73025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85800" y="7893050"/>
            <a:ext cx="406400" cy="4064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2000" y="8020050"/>
            <a:ext cx="254000" cy="15240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85800" y="6978650"/>
            <a:ext cx="387350" cy="3810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81050" y="7073900"/>
            <a:ext cx="196850" cy="19685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79450" y="8832850"/>
            <a:ext cx="400050" cy="40005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487400" y="8909050"/>
            <a:ext cx="184150" cy="24765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77390" y="1522730"/>
            <a:ext cx="2553969" cy="215773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312900" y="2235200"/>
            <a:ext cx="723900" cy="73025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5232400"/>
            <a:ext cx="8597900" cy="3994150"/>
          </a:xfrm>
          <a:prstGeom prst="rect">
            <a:avLst/>
          </a:prstGeom>
        </p:spPr>
      </p:pic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31300" y="7137400"/>
            <a:ext cx="76200" cy="69850"/>
          </a:xfrm>
          <a:prstGeom prst="rect">
            <a:avLst/>
          </a:prstGeom>
        </p:spPr>
      </p:pic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31300" y="7880350"/>
            <a:ext cx="76200" cy="69850"/>
          </a:xfrm>
          <a:prstGeom prst="rect">
            <a:avLst/>
          </a:prstGeom>
        </p:spPr>
      </p:pic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31300" y="8623300"/>
            <a:ext cx="76200" cy="698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328150" y="7084059"/>
            <a:ext cx="3255009" cy="1905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500">
                <a:solidFill>
                  <a:srgbClr val="FFFFFF"/>
                </a:solidFill>
                <a:latin typeface="Open Sauce One Light"/>
              </a:rPr>
              <a:t>Thank you for taking the time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151100" y="7106920"/>
            <a:ext cx="306069" cy="1384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350">
                <a:solidFill>
                  <a:srgbClr val="FFFFFF"/>
                </a:solidFill>
                <a:latin typeface="Open Sauce One"/>
              </a:rPr>
              <a:t>+91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674340" y="7106920"/>
            <a:ext cx="1049019" cy="1384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350">
                <a:solidFill>
                  <a:srgbClr val="FFFFFF"/>
                </a:solidFill>
                <a:latin typeface="Open Sauce One"/>
              </a:rPr>
              <a:t>894063843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674340" y="7354570"/>
            <a:ext cx="116840" cy="1384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350">
                <a:solidFill>
                  <a:srgbClr val="FFFFFF"/>
                </a:solidFill>
                <a:latin typeface="Open Sauce One"/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28150" y="7456170"/>
            <a:ext cx="2301240" cy="18795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500">
                <a:solidFill>
                  <a:srgbClr val="FFFFFF"/>
                </a:solidFill>
                <a:latin typeface="Open Sauce One Light"/>
              </a:rPr>
              <a:t>to view my portfolio.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84690" y="7829550"/>
            <a:ext cx="43179" cy="1447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500">
                <a:solidFill>
                  <a:srgbClr val="FFFFFF"/>
                </a:solidFill>
                <a:latin typeface="Open Sauce One Light"/>
              </a:rPr>
              <a:t>I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907270" y="7829550"/>
            <a:ext cx="480059" cy="1854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500">
                <a:solidFill>
                  <a:srgbClr val="FFFFFF"/>
                </a:solidFill>
                <a:latin typeface="Open Sauce One Light"/>
              </a:rPr>
              <a:t>truly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670540" y="7827009"/>
            <a:ext cx="1170939" cy="1879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500">
                <a:solidFill>
                  <a:srgbClr val="FFFFFF"/>
                </a:solidFill>
                <a:latin typeface="Open Sauce One Light"/>
              </a:rPr>
              <a:t>appreciate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120880" y="7867650"/>
            <a:ext cx="461010" cy="1473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500">
                <a:solidFill>
                  <a:srgbClr val="FFFFFF"/>
                </a:solidFill>
                <a:latin typeface="Open Sauce One Light"/>
              </a:rPr>
              <a:t>your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845030" y="8004809"/>
            <a:ext cx="2237739" cy="1397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350">
                <a:solidFill>
                  <a:srgbClr val="FFFFFF"/>
                </a:solidFill>
                <a:latin typeface="Open Sauce One"/>
              </a:rPr>
              <a:t>bhavadharanibhavadharan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28150" y="8199120"/>
            <a:ext cx="2458720" cy="18795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500">
                <a:solidFill>
                  <a:srgbClr val="FFFFFF"/>
                </a:solidFill>
                <a:latin typeface="Open Sauce One Light"/>
              </a:rPr>
              <a:t>attention and support.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845030" y="8252459"/>
            <a:ext cx="1330959" cy="17653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350">
                <a:solidFill>
                  <a:srgbClr val="FFFFFF"/>
                </a:solidFill>
                <a:latin typeface="Open Sauce One"/>
              </a:rPr>
              <a:t>i77@gmail.com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41510" y="8569960"/>
            <a:ext cx="831850" cy="1905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500">
                <a:solidFill>
                  <a:srgbClr val="FFFFFF"/>
                </a:solidFill>
                <a:latin typeface="Open Sauce One Light"/>
              </a:rPr>
              <a:t>Looking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615930" y="8572500"/>
            <a:ext cx="824229" cy="1473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500">
                <a:solidFill>
                  <a:srgbClr val="FFFFFF"/>
                </a:solidFill>
                <a:latin typeface="Open Sauce One Light"/>
              </a:rPr>
              <a:t>forward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678920" y="8572500"/>
            <a:ext cx="207009" cy="1473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500">
                <a:solidFill>
                  <a:srgbClr val="FFFFFF"/>
                </a:solidFill>
                <a:latin typeface="Open Sauce One Light"/>
              </a:rPr>
              <a:t>to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120880" y="8610600"/>
            <a:ext cx="458470" cy="1473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500">
                <a:solidFill>
                  <a:srgbClr val="FFFFFF"/>
                </a:solidFill>
                <a:latin typeface="Open Sauce One Light"/>
              </a:rPr>
              <a:t>your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07820" y="8851900"/>
            <a:ext cx="735330" cy="1397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350">
                <a:solidFill>
                  <a:srgbClr val="FFFFFF"/>
                </a:solidFill>
                <a:latin typeface="Open Sauce One"/>
              </a:rPr>
              <a:t>Arowwai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07820" y="9061450"/>
            <a:ext cx="840740" cy="1397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350">
                <a:solidFill>
                  <a:srgbClr val="FFFFFF"/>
                </a:solidFill>
                <a:latin typeface="Open Sauce One"/>
              </a:rPr>
              <a:t>Industries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328150" y="8942070"/>
            <a:ext cx="2961640" cy="1892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500">
                <a:solidFill>
                  <a:srgbClr val="FFFFFF"/>
                </a:solidFill>
                <a:latin typeface="Open Sauce One Light"/>
              </a:rPr>
              <a:t>feedback and suggestions!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4208760" y="8956040"/>
            <a:ext cx="3638550" cy="1765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350">
                <a:solidFill>
                  <a:srgbClr val="FFFFFF"/>
                </a:solidFill>
                <a:latin typeface="Open Sauce One"/>
              </a:rPr>
              <a:t>Shri Nehru Maha Vidyalaya College of Arts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454630" y="9165590"/>
            <a:ext cx="1066800" cy="1397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350">
                <a:solidFill>
                  <a:srgbClr val="FFFFFF"/>
                </a:solidFill>
                <a:latin typeface="Open Sauce One"/>
              </a:rPr>
              <a:t>and Science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6819" y="5144770"/>
            <a:ext cx="1821180" cy="4113529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15800" cy="102870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500" y="2794000"/>
            <a:ext cx="730250" cy="7302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2800" y="2222500"/>
            <a:ext cx="7556500" cy="70358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81350" y="1041400"/>
            <a:ext cx="400050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40560"/>
            <a:ext cx="1028700" cy="509778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8851900"/>
            <a:ext cx="393700" cy="3937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6050" y="1974850"/>
            <a:ext cx="8229600" cy="50355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0" y="8318500"/>
            <a:ext cx="723900" cy="73025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8350" y="2393950"/>
            <a:ext cx="6972300" cy="41910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7700" y="0"/>
            <a:ext cx="10020300" cy="49149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64950" y="3568700"/>
            <a:ext cx="165100" cy="16510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64950" y="4235450"/>
            <a:ext cx="165100" cy="1651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64950" y="4902200"/>
            <a:ext cx="165100" cy="16510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64950" y="5568950"/>
            <a:ext cx="165100" cy="16510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64950" y="6235700"/>
            <a:ext cx="165100" cy="16510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64950" y="6902450"/>
            <a:ext cx="165100" cy="16510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64950" y="7569200"/>
            <a:ext cx="165100" cy="16510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64950" y="8235950"/>
            <a:ext cx="165100" cy="165100"/>
          </a:xfrm>
          <a:prstGeom prst="rect">
            <a:avLst/>
          </a:prstGeom>
        </p:spPr>
      </p:pic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64950" y="8902700"/>
            <a:ext cx="165100" cy="1651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049760" y="3435350"/>
            <a:ext cx="4505959" cy="3746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50">
                <a:solidFill>
                  <a:srgbClr val="8AB2A6"/>
                </a:solidFill>
                <a:latin typeface="Open Sauce One"/>
              </a:rPr>
              <a:t>Problem Statement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49760" y="4102100"/>
            <a:ext cx="3947159" cy="4699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50">
                <a:solidFill>
                  <a:srgbClr val="8AB2A6"/>
                </a:solidFill>
                <a:latin typeface="Open Sauce One"/>
              </a:rPr>
              <a:t>Project Overview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049760" y="4773930"/>
            <a:ext cx="2353309" cy="36957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50">
                <a:solidFill>
                  <a:srgbClr val="8AB2A6"/>
                </a:solidFill>
                <a:latin typeface="Open Sauce One"/>
              </a:rPr>
              <a:t>End Users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049760" y="5435600"/>
            <a:ext cx="5601970" cy="4749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50">
                <a:solidFill>
                  <a:srgbClr val="8AB2A6"/>
                </a:solidFill>
                <a:latin typeface="Open Sauce One"/>
              </a:rPr>
              <a:t>Tools and Technologies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049760" y="6102350"/>
            <a:ext cx="6334759" cy="4749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50">
                <a:solidFill>
                  <a:srgbClr val="8AB2A6"/>
                </a:solidFill>
                <a:latin typeface="Open Sauce One"/>
              </a:rPr>
              <a:t>Portfolio design and Layout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049760" y="6769100"/>
            <a:ext cx="6113780" cy="4699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50">
                <a:solidFill>
                  <a:srgbClr val="8AB2A6"/>
                </a:solidFill>
                <a:latin typeface="Open Sauce One"/>
              </a:rPr>
              <a:t>Features and Functionality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049760" y="7435850"/>
            <a:ext cx="5797550" cy="3746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50">
                <a:solidFill>
                  <a:srgbClr val="8AB2A6"/>
                </a:solidFill>
                <a:latin typeface="Open Sauce One"/>
              </a:rPr>
              <a:t>Results and Screenshots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049760" y="8102600"/>
            <a:ext cx="2589530" cy="3746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50">
                <a:solidFill>
                  <a:srgbClr val="8AB2A6"/>
                </a:solidFill>
                <a:latin typeface="Open Sauce One"/>
              </a:rPr>
              <a:t>Conclusion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049760" y="8769350"/>
            <a:ext cx="2556509" cy="3746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750">
                <a:solidFill>
                  <a:srgbClr val="8AB2A6"/>
                </a:solidFill>
                <a:latin typeface="Open Sauce One"/>
              </a:rPr>
              <a:t>Github Link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8360" y="9048750"/>
            <a:ext cx="3489959" cy="12382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81350" y="8851900"/>
            <a:ext cx="400050" cy="3937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1041400"/>
            <a:ext cx="8115300" cy="36512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1300" y="5143500"/>
            <a:ext cx="6851650" cy="41148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3968750"/>
            <a:ext cx="723900" cy="73025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08360" y="0"/>
            <a:ext cx="3489959" cy="10287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765800"/>
            <a:ext cx="11772900" cy="4521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8700" y="1101090"/>
            <a:ext cx="7293609" cy="2908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50">
                <a:solidFill>
                  <a:srgbClr val="8AB2A6"/>
                </a:solidFill>
                <a:latin typeface="Open Sauce One"/>
              </a:rPr>
              <a:t>In the modern digital era, relying only on traditional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8700" y="1577340"/>
            <a:ext cx="7293609" cy="2908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50">
                <a:solidFill>
                  <a:srgbClr val="8AB2A6"/>
                </a:solidFill>
                <a:latin typeface="Open Sauce One"/>
              </a:rPr>
              <a:t>resumes is not enough to showcase an individual’s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28700" y="2053589"/>
            <a:ext cx="7293609" cy="2870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50">
                <a:solidFill>
                  <a:srgbClr val="8AB2A6"/>
                </a:solidFill>
                <a:latin typeface="Open Sauce One"/>
              </a:rPr>
              <a:t>skills, projects, and achievements. Recruiters and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700" y="2529840"/>
            <a:ext cx="7293609" cy="2870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50">
                <a:solidFill>
                  <a:srgbClr val="8AB2A6"/>
                </a:solidFill>
                <a:latin typeface="Open Sauce One"/>
              </a:rPr>
              <a:t>collaborators often look for an online presence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28700" y="3006090"/>
            <a:ext cx="7293609" cy="2870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50">
                <a:solidFill>
                  <a:srgbClr val="8AB2A6"/>
                </a:solidFill>
                <a:latin typeface="Open Sauce One"/>
              </a:rPr>
              <a:t>that reflects both technical expertise and creativity.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8700" y="3482340"/>
            <a:ext cx="1113789" cy="2286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50">
                <a:solidFill>
                  <a:srgbClr val="8AB2A6"/>
                </a:solidFill>
                <a:latin typeface="Open Sauce One"/>
              </a:rPr>
              <a:t>Without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83790" y="3544570"/>
            <a:ext cx="168910" cy="1663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50">
                <a:solidFill>
                  <a:srgbClr val="8AB2A6"/>
                </a:solidFill>
                <a:latin typeface="Open Sauce One"/>
              </a:rPr>
              <a:t>a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94000" y="3486150"/>
            <a:ext cx="1240789" cy="28321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50">
                <a:solidFill>
                  <a:srgbClr val="8AB2A6"/>
                </a:solidFill>
                <a:latin typeface="Open Sauce One"/>
              </a:rPr>
              <a:t>personal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6090" y="3482340"/>
            <a:ext cx="857250" cy="29083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50">
                <a:solidFill>
                  <a:srgbClr val="8AB2A6"/>
                </a:solidFill>
                <a:latin typeface="Open Sauce One"/>
              </a:rPr>
              <a:t>digital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74640" y="3544570"/>
            <a:ext cx="953770" cy="2247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50">
                <a:solidFill>
                  <a:srgbClr val="8AB2A6"/>
                </a:solidFill>
                <a:latin typeface="Open Sauce One"/>
              </a:rPr>
              <a:t>space,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69709" y="3482340"/>
            <a:ext cx="171450" cy="2260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50">
                <a:solidFill>
                  <a:srgbClr val="8AB2A6"/>
                </a:solidFill>
                <a:latin typeface="Open Sauce One"/>
              </a:rPr>
              <a:t>it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82459" y="3486150"/>
            <a:ext cx="1339850" cy="2247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50">
                <a:solidFill>
                  <a:srgbClr val="8AB2A6"/>
                </a:solidFill>
                <a:latin typeface="Open Sauce One"/>
              </a:rPr>
              <a:t>becomes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28700" y="3958590"/>
            <a:ext cx="7293609" cy="2870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50">
                <a:solidFill>
                  <a:srgbClr val="8AB2A6"/>
                </a:solidFill>
                <a:latin typeface="Open Sauce One"/>
              </a:rPr>
              <a:t>difficult to stand out in a competitive field. To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28700" y="4434840"/>
            <a:ext cx="7293609" cy="29083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50">
                <a:solidFill>
                  <a:srgbClr val="8AB2A6"/>
                </a:solidFill>
                <a:latin typeface="Open Sauce One"/>
              </a:rPr>
              <a:t>overcome this challenge, this project focuses on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28700" y="4911090"/>
            <a:ext cx="7293609" cy="29083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50">
                <a:solidFill>
                  <a:srgbClr val="8AB2A6"/>
                </a:solidFill>
                <a:latin typeface="Open Sauce One"/>
              </a:rPr>
              <a:t>developing a personal portfolio website , providing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28700" y="5387340"/>
            <a:ext cx="7293609" cy="29083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50">
                <a:solidFill>
                  <a:srgbClr val="8AB2A6"/>
                </a:solidFill>
                <a:latin typeface="Open Sauce One"/>
              </a:rPr>
              <a:t>an organized and professional platform to present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28700" y="5863590"/>
            <a:ext cx="7293609" cy="2870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50">
                <a:solidFill>
                  <a:srgbClr val="8AB2A6"/>
                </a:solidFill>
                <a:latin typeface="Open Sauce One"/>
              </a:rPr>
              <a:t>qualifications, certifications, and projects in an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28700" y="6339840"/>
            <a:ext cx="3655060" cy="2870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250">
                <a:solidFill>
                  <a:srgbClr val="8AB2A6"/>
                </a:solidFill>
                <a:latin typeface="Open Sauce One"/>
              </a:rPr>
              <a:t>easily accessible manner.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995159"/>
            <a:ext cx="3298190" cy="22631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2050" y="4832350"/>
            <a:ext cx="4635500" cy="44323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2647950"/>
            <a:ext cx="7315200" cy="66103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" y="1041400"/>
            <a:ext cx="393700" cy="3937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9150" y="8096250"/>
            <a:ext cx="730250" cy="73025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4450" y="317500"/>
            <a:ext cx="9023350" cy="60452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3150" y="5238750"/>
            <a:ext cx="10864850" cy="50482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4000" y="1090930"/>
            <a:ext cx="7731759" cy="3251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8AB2A6"/>
                </a:solidFill>
                <a:latin typeface="Open Sauce One"/>
              </a:rPr>
              <a:t>The Personal Portfolio Website is developed for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00" y="1614170"/>
            <a:ext cx="8201659" cy="32893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8AB2A6"/>
                </a:solidFill>
                <a:latin typeface="Open Sauce One"/>
              </a:rPr>
              <a:t>Bhavadharani to build a strong online presence and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00" y="2138680"/>
            <a:ext cx="8147050" cy="3251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8AB2A6"/>
                </a:solidFill>
                <a:latin typeface="Open Sauce One"/>
              </a:rPr>
              <a:t>showcase academic qualifications, technical skills,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44000" y="2661920"/>
            <a:ext cx="8547100" cy="32893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8AB2A6"/>
                </a:solidFill>
                <a:latin typeface="Open Sauce One"/>
              </a:rPr>
              <a:t>certifications, and projects. It acts as a digital resume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44000" y="3186430"/>
            <a:ext cx="7814309" cy="3251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8AB2A6"/>
                </a:solidFill>
                <a:latin typeface="Open Sauce One"/>
              </a:rPr>
              <a:t>that is easily accessible and helps recruiters and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44000" y="3709670"/>
            <a:ext cx="8145780" cy="3251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8AB2A6"/>
                </a:solidFill>
                <a:latin typeface="Open Sauce One"/>
              </a:rPr>
              <a:t>collaborators understand professional abilities at a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44000" y="4234180"/>
            <a:ext cx="7451090" cy="3276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8AB2A6"/>
                </a:solidFill>
                <a:latin typeface="Open Sauce One"/>
              </a:rPr>
              <a:t>glance. Designed with a responsive layout, the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44000" y="4757420"/>
            <a:ext cx="7872730" cy="3289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8AB2A6"/>
                </a:solidFill>
                <a:latin typeface="Open Sauce One"/>
              </a:rPr>
              <a:t>portfolio ensures smooth viewing across devices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44000" y="5281930"/>
            <a:ext cx="8441690" cy="3276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8AB2A6"/>
                </a:solidFill>
                <a:latin typeface="Open Sauce One"/>
              </a:rPr>
              <a:t>while presenting information in a clear and organized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44000" y="5875020"/>
            <a:ext cx="1275079" cy="1892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600">
                <a:solidFill>
                  <a:srgbClr val="8AB2A6"/>
                </a:solidFill>
                <a:latin typeface="Open Sauce One"/>
              </a:rPr>
              <a:t>manner.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250" y="2705100"/>
            <a:ext cx="3416300" cy="32575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7460" y="8583930"/>
            <a:ext cx="5831840" cy="170307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81350" y="1041400"/>
            <a:ext cx="400050" cy="3937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3650" y="1041400"/>
            <a:ext cx="5835650" cy="82169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23650" y="7327900"/>
            <a:ext cx="730250" cy="73025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7124700" cy="41910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5250" y="6584950"/>
            <a:ext cx="3416300" cy="325120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9150" y="2679700"/>
            <a:ext cx="3416300" cy="32512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9150" y="6584950"/>
            <a:ext cx="3416300" cy="3251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23110" y="2876550"/>
            <a:ext cx="2145029" cy="2311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300">
                <a:solidFill>
                  <a:srgbClr val="8AB2A6"/>
                </a:solidFill>
                <a:latin typeface="Open Sauce One"/>
              </a:rPr>
              <a:t>Recruiters and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10410" y="3385820"/>
            <a:ext cx="2170429" cy="28320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300">
                <a:solidFill>
                  <a:srgbClr val="8AB2A6"/>
                </a:solidFill>
                <a:latin typeface="Open Sauce One"/>
              </a:rPr>
              <a:t>Employers</a:t>
            </a:r>
            <a:r>
              <a:rPr spc="-100" sz="2300">
                <a:solidFill>
                  <a:srgbClr val="8AB2A6"/>
                </a:solidFill>
                <a:latin typeface="Open Sauce One"/>
              </a:rPr>
              <a:t> – to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4190" y="3337560"/>
            <a:ext cx="1473200" cy="2273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300">
                <a:solidFill>
                  <a:srgbClr val="8AB2A6"/>
                </a:solidFill>
                <a:latin typeface="Open Sauce One"/>
              </a:rPr>
              <a:t>Peers and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45970" y="3887470"/>
            <a:ext cx="2099310" cy="27685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evaluate skills,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71260" y="3839210"/>
            <a:ext cx="2639060" cy="2311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300">
                <a:solidFill>
                  <a:srgbClr val="8AB2A6"/>
                </a:solidFill>
                <a:latin typeface="Open Sauce One"/>
              </a:rPr>
              <a:t>Collaborators</a:t>
            </a:r>
            <a:r>
              <a:rPr spc="-100" sz="2300">
                <a:solidFill>
                  <a:srgbClr val="8AB2A6"/>
                </a:solidFill>
                <a:latin typeface="Open Sauce One"/>
              </a:rPr>
              <a:t> – to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85010" y="4391660"/>
            <a:ext cx="2569210" cy="2895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qualifications, and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15380" y="4344670"/>
            <a:ext cx="3122929" cy="2298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connect for academic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04060" y="4897120"/>
            <a:ext cx="2183129" cy="2882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projects for job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18909" y="4848860"/>
            <a:ext cx="2143760" cy="2895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or professional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17090" y="5401310"/>
            <a:ext cx="1957070" cy="2895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opportunities.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67220" y="5354320"/>
            <a:ext cx="1247139" cy="2882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projects.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17920" y="7057390"/>
            <a:ext cx="2871470" cy="23240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300">
                <a:solidFill>
                  <a:srgbClr val="8AB2A6"/>
                </a:solidFill>
                <a:latin typeface="Open Sauce One"/>
              </a:rPr>
              <a:t>General Audience</a:t>
            </a:r>
            <a:r>
              <a:rPr spc="-100" sz="2300">
                <a:solidFill>
                  <a:srgbClr val="8AB2A6"/>
                </a:solidFill>
                <a:latin typeface="Open Sauce One"/>
              </a:rPr>
              <a:t> –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92910" y="7367270"/>
            <a:ext cx="3159760" cy="28320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300">
                <a:solidFill>
                  <a:srgbClr val="8AB2A6"/>
                </a:solidFill>
                <a:latin typeface="Open Sauce One"/>
              </a:rPr>
              <a:t>Faculty Members and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17920" y="7564120"/>
            <a:ext cx="2895600" cy="2882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anyone interested in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92910" y="7872730"/>
            <a:ext cx="3249929" cy="2273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2300">
                <a:solidFill>
                  <a:srgbClr val="8AB2A6"/>
                </a:solidFill>
                <a:latin typeface="Open Sauce One"/>
              </a:rPr>
              <a:t>Evaluators</a:t>
            </a:r>
            <a:r>
              <a:rPr spc="-100" sz="2300">
                <a:solidFill>
                  <a:srgbClr val="8AB2A6"/>
                </a:solidFill>
                <a:latin typeface="Open Sauce One"/>
              </a:rPr>
              <a:t> – to assess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17920" y="8068309"/>
            <a:ext cx="2856229" cy="2921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learning more about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92910" y="8374380"/>
            <a:ext cx="2962910" cy="2908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technical knowledge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17920" y="8573770"/>
            <a:ext cx="3307079" cy="2882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the professional profile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3250" y="8879840"/>
            <a:ext cx="2468879" cy="2882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and project work.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26200" y="9081770"/>
            <a:ext cx="2411729" cy="2882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of Almas Begam.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25950"/>
            <a:ext cx="18288000" cy="54038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1700" y="438150"/>
            <a:ext cx="400050" cy="3937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9950" y="3644900"/>
            <a:ext cx="6197600" cy="56007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17830"/>
            <a:ext cx="4580890" cy="360934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950" y="400050"/>
            <a:ext cx="8045450" cy="362585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64950" y="6921500"/>
            <a:ext cx="730250" cy="73025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6250" y="0"/>
            <a:ext cx="9150350" cy="478155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4950" y="4705350"/>
            <a:ext cx="101600" cy="1016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950" y="5092700"/>
            <a:ext cx="101600" cy="10160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4950" y="5486400"/>
            <a:ext cx="101600" cy="10160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950" y="5873750"/>
            <a:ext cx="101600" cy="10160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4950" y="6267450"/>
            <a:ext cx="101600" cy="10160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4950" y="6654800"/>
            <a:ext cx="101600" cy="10160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4950" y="7048500"/>
            <a:ext cx="101600" cy="101600"/>
          </a:xfrm>
          <a:prstGeom prst="rect">
            <a:avLst/>
          </a:prstGeom>
        </p:spPr>
      </p:pic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4950" y="7435850"/>
            <a:ext cx="101600" cy="101600"/>
          </a:xfrm>
          <a:prstGeom prst="rect">
            <a:avLst/>
          </a:prstGeom>
        </p:spPr>
      </p:pic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4950" y="7829550"/>
            <a:ext cx="101600" cy="101600"/>
          </a:xfrm>
          <a:prstGeom prst="rect">
            <a:avLst/>
          </a:prstGeom>
        </p:spPr>
      </p:pic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4950" y="8216900"/>
            <a:ext cx="101600" cy="101600"/>
          </a:xfrm>
          <a:prstGeom prst="rect">
            <a:avLst/>
          </a:prstGeom>
        </p:spPr>
      </p:pic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4950" y="8610600"/>
            <a:ext cx="101600" cy="101600"/>
          </a:xfrm>
          <a:prstGeom prst="rect">
            <a:avLst/>
          </a:prstGeom>
        </p:spPr>
      </p:pic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4950" y="9391650"/>
            <a:ext cx="101600" cy="101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9109" y="4612640"/>
            <a:ext cx="3340100" cy="2857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Frontend Development: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9109" y="4991100"/>
            <a:ext cx="5614670" cy="2921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HTML5 – for structuring the web pages.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9109" y="5372100"/>
            <a:ext cx="5214620" cy="2921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CSS3 – for styling and layout design.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9109" y="5753100"/>
            <a:ext cx="7134860" cy="2882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JavaScript – for interactivity and dynamic behavior.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9109" y="6134100"/>
            <a:ext cx="3747769" cy="2921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Version Control &amp; Hosting: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9109" y="6515100"/>
            <a:ext cx="7594600" cy="2921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Git &amp; GitHub – for version control and project hosting.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9109" y="6896100"/>
            <a:ext cx="1931670" cy="2921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Design Tools: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9109" y="7277100"/>
            <a:ext cx="7923530" cy="2921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Canva / Figma – for creating and refining UI/UX designs.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9109" y="7658100"/>
            <a:ext cx="1714500" cy="2882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Techniques: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9109" y="8039100"/>
            <a:ext cx="9241790" cy="2921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Responsive Web Design – ensuring compatibility across devices.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9109" y="8420100"/>
            <a:ext cx="11183620" cy="2921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User-Centered Design – focusing on readability, accessibility, and professional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9109" y="8801100"/>
            <a:ext cx="1866900" cy="2882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presentation.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99109" y="9182100"/>
            <a:ext cx="11296650" cy="2882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2300">
                <a:solidFill>
                  <a:srgbClr val="8AB2A6"/>
                </a:solidFill>
                <a:latin typeface="Open Sauce One"/>
              </a:rPr>
              <a:t>Code Optimization – clean, reusable, and well-structured code for performance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16550"/>
            <a:ext cx="2976880" cy="383794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550" y="946150"/>
            <a:ext cx="16922750" cy="38100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51400" y="9639300"/>
            <a:ext cx="393700" cy="4000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" y="5410200"/>
            <a:ext cx="8108950" cy="487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99400" y="1035050"/>
            <a:ext cx="9381490" cy="20065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i="1" b="1" sz="1550">
                <a:solidFill>
                  <a:srgbClr val="FFFFFF"/>
                </a:solidFill>
                <a:latin typeface="Open Sauce One"/>
              </a:rPr>
              <a:t>H o m e P a g e – A b r i e f i n t r o d u c t i o n w i t h n a m e , t i t l e , a n d a p r o f e s s i o n a 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700" y="1291590"/>
            <a:ext cx="4763770" cy="2438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900">
                <a:solidFill>
                  <a:srgbClr val="FFFFFF"/>
                </a:solidFill>
                <a:latin typeface="Open Sauce One"/>
              </a:rPr>
              <a:t>The portfolio website is designed with a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9400" y="1397000"/>
            <a:ext cx="998220" cy="20065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i="1" b="1" sz="1550">
                <a:solidFill>
                  <a:srgbClr val="FFFFFF"/>
                </a:solidFill>
                <a:latin typeface="Open Sauce One"/>
              </a:rPr>
              <a:t>t a g l i n e 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700" y="1760220"/>
            <a:ext cx="4154170" cy="2387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900">
                <a:solidFill>
                  <a:srgbClr val="FFFFFF"/>
                </a:solidFill>
                <a:latin typeface="Open Sauce One"/>
              </a:rPr>
              <a:t>clean and modern layout to ensure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99400" y="1758950"/>
            <a:ext cx="9265919" cy="2006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i="1" b="1" sz="1550">
                <a:solidFill>
                  <a:srgbClr val="FFFFFF"/>
                </a:solidFill>
                <a:latin typeface="Open Sauce One"/>
              </a:rPr>
              <a:t>A b o u t M e – S h o w c a s i n g p e r s o n a l b a c k g r o u n d , e d u c a t i o n , a n d c a r e e 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9400" y="2123440"/>
            <a:ext cx="792479" cy="1981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i="1" b="1" sz="1550">
                <a:solidFill>
                  <a:srgbClr val="FFFFFF"/>
                </a:solidFill>
                <a:latin typeface="Open Sauce One"/>
              </a:rPr>
              <a:t>g o a l s 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700" y="2225040"/>
            <a:ext cx="3967479" cy="2413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900">
                <a:solidFill>
                  <a:srgbClr val="FFFFFF"/>
                </a:solidFill>
                <a:latin typeface="Open Sauce One"/>
              </a:rPr>
              <a:t>professionalism and user-friendly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99400" y="2482850"/>
            <a:ext cx="9344660" cy="2006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i="1" b="1" sz="1550">
                <a:solidFill>
                  <a:srgbClr val="FFFFFF"/>
                </a:solidFill>
                <a:latin typeface="Open Sauce One"/>
              </a:rPr>
              <a:t>S k i l l s – H i g h l i g h t i n g t e c h n i c a l a n d s o f t s k i l l s i n a n o r g a n i z e d f o r m a t 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8700" y="2691130"/>
            <a:ext cx="3812540" cy="2438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900">
                <a:solidFill>
                  <a:srgbClr val="FFFFFF"/>
                </a:solidFill>
                <a:latin typeface="Open Sauce One"/>
              </a:rPr>
              <a:t>navigation. The design follows 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99400" y="2844800"/>
            <a:ext cx="7945119" cy="2006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i="1" b="1" sz="1550">
                <a:solidFill>
                  <a:srgbClr val="FFFFFF"/>
                </a:solidFill>
                <a:latin typeface="Open Sauce One"/>
              </a:rPr>
              <a:t>P r o j e c t s – D i s p l a y i n g a c a d e m i c a n d p e r s o n a l p r o j e c t s w i t 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28700" y="3158490"/>
            <a:ext cx="4240530" cy="2438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900">
                <a:solidFill>
                  <a:srgbClr val="FFFFFF"/>
                </a:solidFill>
                <a:latin typeface="Open Sauce One"/>
              </a:rPr>
              <a:t>responsive web structure, making it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99400" y="3206750"/>
            <a:ext cx="1752600" cy="1993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i="1" b="1" sz="1550">
                <a:solidFill>
                  <a:srgbClr val="FFFFFF"/>
                </a:solidFill>
                <a:latin typeface="Open Sauce One"/>
              </a:rPr>
              <a:t>d e s c r i p t i o n s 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28700" y="3624579"/>
            <a:ext cx="4406900" cy="2413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900">
                <a:solidFill>
                  <a:srgbClr val="FFFFFF"/>
                </a:solidFill>
                <a:latin typeface="Open Sauce One"/>
              </a:rPr>
              <a:t>accessible across desktops, tablets,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899400" y="3568700"/>
            <a:ext cx="8845550" cy="2006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i="1" b="1" sz="1550">
                <a:solidFill>
                  <a:srgbClr val="FFFFFF"/>
                </a:solidFill>
                <a:latin typeface="Open Sauce One"/>
              </a:rPr>
              <a:t>C e r t i f i c a t i o n s – L i s t i n g r e l e v a n t c e r t i f i c a t i o n s a n d a c h i e v e m e n t s 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99400" y="3930650"/>
            <a:ext cx="9279890" cy="2006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i="1" b="1" sz="1550">
                <a:solidFill>
                  <a:srgbClr val="FFFFFF"/>
                </a:solidFill>
                <a:latin typeface="Open Sauce One"/>
              </a:rPr>
              <a:t>C o n t a c t S e c t i o n – P r o v i d i n g e m a i l , p h o n e , a n d s o c i a l m e d i a l i n k s f o r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28700" y="4091940"/>
            <a:ext cx="2381250" cy="19177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900">
                <a:solidFill>
                  <a:srgbClr val="FFFFFF"/>
                </a:solidFill>
                <a:latin typeface="Open Sauce One"/>
              </a:rPr>
              <a:t>and mobile devices.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99400" y="4292600"/>
            <a:ext cx="2792729" cy="1993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i="1" b="1" sz="1550">
                <a:solidFill>
                  <a:srgbClr val="FFFFFF"/>
                </a:solidFill>
                <a:latin typeface="Open Sauce One"/>
              </a:rPr>
              <a:t>e a s y c o m m u n i c a t i o n .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9900" y="4514850"/>
            <a:ext cx="7397750" cy="5772150"/>
          </a:xfrm>
          <a:prstGeom prst="rect">
            <a:avLst/>
          </a:prstGeom>
        </p:spPr>
      </p:pic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300" y="1250950"/>
            <a:ext cx="165100" cy="3225800"/>
          </a:xfrm>
          <a:prstGeom prst="rect">
            <a:avLst/>
          </a:prstGeom>
        </p:spPr>
      </p:pic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2550" y="1111250"/>
            <a:ext cx="76200" cy="69850"/>
          </a:xfrm>
          <a:prstGeom prst="rect">
            <a:avLst/>
          </a:prstGeom>
        </p:spPr>
      </p:pic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2550" y="1854200"/>
            <a:ext cx="76200" cy="69850"/>
          </a:xfrm>
          <a:prstGeom prst="rect">
            <a:avLst/>
          </a:prstGeom>
        </p:spPr>
      </p:pic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2550" y="2597150"/>
            <a:ext cx="76200" cy="69850"/>
          </a:xfrm>
          <a:prstGeom prst="rect">
            <a:avLst/>
          </a:prstGeom>
        </p:spPr>
      </p:pic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2550" y="2965450"/>
            <a:ext cx="76200" cy="76200"/>
          </a:xfrm>
          <a:prstGeom prst="rect">
            <a:avLst/>
          </a:prstGeom>
        </p:spPr>
      </p:pic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02550" y="3708400"/>
            <a:ext cx="76200" cy="76200"/>
          </a:xfrm>
          <a:prstGeom prst="rect">
            <a:avLst/>
          </a:prstGeom>
        </p:spPr>
      </p:pic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2550" y="4083050"/>
            <a:ext cx="76200" cy="69850"/>
          </a:xfrm>
          <a:prstGeom prst="rect">
            <a:avLst/>
          </a:prstGeom>
        </p:spPr>
      </p:pic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07750" y="5410200"/>
            <a:ext cx="730250" cy="730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" y="1976120"/>
            <a:ext cx="3552190" cy="405892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1974850"/>
            <a:ext cx="4362450" cy="40640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1041400"/>
            <a:ext cx="393700" cy="3937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280" y="0"/>
            <a:ext cx="9939020" cy="178562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1700" y="3937000"/>
            <a:ext cx="10363200" cy="545465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9550" y="1028700"/>
            <a:ext cx="10699750" cy="4813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94040" y="7089140"/>
            <a:ext cx="7749540" cy="1905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500">
                <a:solidFill>
                  <a:srgbClr val="FFFFFF"/>
                </a:solidFill>
                <a:latin typeface="Open Sauce One"/>
              </a:rPr>
              <a:t>Responsive Design – Works smoothly on desktop, tablet, and mobile.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94040" y="7442200"/>
            <a:ext cx="7806690" cy="1905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500">
                <a:solidFill>
                  <a:srgbClr val="FFFFFF"/>
                </a:solidFill>
                <a:latin typeface="Open Sauce One"/>
              </a:rPr>
              <a:t>Home &amp; About Sections – Introduction, background, and career goals.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94040" y="7793990"/>
            <a:ext cx="7717790" cy="1892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500">
                <a:solidFill>
                  <a:srgbClr val="FFFFFF"/>
                </a:solidFill>
                <a:latin typeface="Open Sauce One"/>
              </a:rPr>
              <a:t>Skills &amp; Projects – Showcases technical abilities and academic work.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94040" y="8147050"/>
            <a:ext cx="7697469" cy="18795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500">
                <a:solidFill>
                  <a:srgbClr val="FFFFFF"/>
                </a:solidFill>
                <a:latin typeface="Open Sauce One"/>
              </a:rPr>
              <a:t>Certifications – Displays completed certifications and achievements.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94040" y="8498840"/>
            <a:ext cx="7217409" cy="1892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500">
                <a:solidFill>
                  <a:srgbClr val="FFFFFF"/>
                </a:solidFill>
                <a:latin typeface="Open Sauce One"/>
              </a:rPr>
              <a:t>Contact Section – Provides email, phone, and social media links.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94040" y="8851900"/>
            <a:ext cx="6234429" cy="1905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1500">
                <a:solidFill>
                  <a:srgbClr val="FFFFFF"/>
                </a:solidFill>
                <a:latin typeface="Open Sauce One"/>
              </a:rPr>
              <a:t>Easy Navigation – Clean and user-friendly menu system.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045200"/>
            <a:ext cx="7575550" cy="424180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7200" y="6629400"/>
            <a:ext cx="838200" cy="844550"/>
          </a:xfrm>
          <a:prstGeom prst="rect">
            <a:avLst/>
          </a:prstGeom>
        </p:spPr>
      </p:pic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94650" y="7143750"/>
            <a:ext cx="76200" cy="69850"/>
          </a:xfrm>
          <a:prstGeom prst="rect">
            <a:avLst/>
          </a:prstGeom>
        </p:spPr>
      </p:pic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94650" y="7493000"/>
            <a:ext cx="76200" cy="76200"/>
          </a:xfrm>
          <a:prstGeom prst="rect">
            <a:avLst/>
          </a:prstGeom>
        </p:spPr>
      </p:pic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94650" y="7848600"/>
            <a:ext cx="76200" cy="69850"/>
          </a:xfrm>
          <a:prstGeom prst="rect">
            <a:avLst/>
          </a:prstGeom>
        </p:spPr>
      </p:pic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94650" y="8197850"/>
            <a:ext cx="76200" cy="76200"/>
          </a:xfrm>
          <a:prstGeom prst="rect">
            <a:avLst/>
          </a:prstGeom>
        </p:spPr>
      </p:pic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94650" y="8553450"/>
            <a:ext cx="76200" cy="69850"/>
          </a:xfrm>
          <a:prstGeom prst="rect">
            <a:avLst/>
          </a:prstGeom>
        </p:spPr>
      </p:pic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94650" y="8902700"/>
            <a:ext cx="76200" cy="76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